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35" r:id="rId2"/>
  </p:sldIdLst>
  <p:sldSz cx="9602788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8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320" y="-96"/>
      </p:cViewPr>
      <p:guideLst>
        <p:guide orient="horz" pos="2160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3365" y="6690404"/>
            <a:ext cx="1586865" cy="107999"/>
          </a:xfrm>
          <a:prstGeom prst="rect">
            <a:avLst/>
          </a:prstGeom>
        </p:spPr>
        <p:txBody>
          <a:bodyPr lIns="0" tIns="0" bIns="0" anchor="t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4D4D4D"/>
                </a:solidFill>
                <a:ea typeface="Arial Unicode MS" pitchFamily="-111" charset="0"/>
              </a:rPr>
              <a:t>© 2015 Chevron </a:t>
            </a:r>
            <a:endParaRPr lang="en-US" dirty="0">
              <a:solidFill>
                <a:srgbClr val="4D4D4D"/>
              </a:solidFill>
              <a:ea typeface="Arial Unicode MS" pitchFamily="-111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251735" y="730251"/>
            <a:ext cx="6702657" cy="1781177"/>
          </a:xfrm>
          <a:prstGeom prst="rect">
            <a:avLst/>
          </a:prstGeom>
          <a:solidFill>
            <a:srgbClr val="0050AA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1" name="Rectangle 6"/>
          <p:cNvSpPr>
            <a:spLocks noChangeArrowheads="1"/>
          </p:cNvSpPr>
          <p:nvPr userDrawn="1"/>
        </p:nvSpPr>
        <p:spPr bwMode="auto">
          <a:xfrm>
            <a:off x="6954392" y="730250"/>
            <a:ext cx="240030" cy="1781176"/>
          </a:xfrm>
          <a:prstGeom prst="rect">
            <a:avLst/>
          </a:prstGeom>
          <a:solidFill>
            <a:srgbClr val="4986C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7190783" y="730250"/>
            <a:ext cx="2160270" cy="1781176"/>
          </a:xfrm>
          <a:prstGeom prst="rect">
            <a:avLst/>
          </a:prstGeom>
          <a:solidFill>
            <a:srgbClr val="B8E2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3" name="Picture 12" descr="HallmarkHE_vert_4c_registered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686593" y="1082878"/>
            <a:ext cx="1228954" cy="109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MB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 descr="ambu_optimized.jpg"/>
          <p:cNvPicPr>
            <a:picLocks noChangeAspect="1"/>
          </p:cNvPicPr>
          <p:nvPr userDrawn="1"/>
        </p:nvPicPr>
        <p:blipFill>
          <a:blip r:embed="rId6" cstate="print"/>
          <a:srcRect l="390" t="9577" r="244" b="47998"/>
          <a:stretch>
            <a:fillRect/>
          </a:stretch>
        </p:blipFill>
        <p:spPr>
          <a:xfrm>
            <a:off x="251734" y="297980"/>
            <a:ext cx="9099318" cy="1880556"/>
          </a:xfrm>
          <a:prstGeom prst="rect">
            <a:avLst/>
          </a:prstGeom>
        </p:spPr>
      </p:pic>
      <p:pic>
        <p:nvPicPr>
          <p:cNvPr id="13" name="Picture 12" descr="ambu_optimized.jpg"/>
          <p:cNvPicPr>
            <a:picLocks noChangeAspect="1"/>
          </p:cNvPicPr>
          <p:nvPr userDrawn="1"/>
        </p:nvPicPr>
        <p:blipFill>
          <a:blip r:embed="rId6" cstate="print"/>
          <a:srcRect l="244" t="2917" r="244" b="544"/>
          <a:stretch>
            <a:fillRect/>
          </a:stretch>
        </p:blipFill>
        <p:spPr>
          <a:xfrm>
            <a:off x="251735" y="2286000"/>
            <a:ext cx="9099318" cy="4273080"/>
          </a:xfrm>
          <a:prstGeom prst="rect">
            <a:avLst/>
          </a:prstGeom>
        </p:spPr>
      </p:pic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3365" y="6690404"/>
            <a:ext cx="1586865" cy="107999"/>
          </a:xfrm>
          <a:prstGeom prst="rect">
            <a:avLst/>
          </a:prstGeom>
        </p:spPr>
        <p:txBody>
          <a:bodyPr lIns="0" tIns="0" bIns="0" anchor="t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4D4D4D"/>
                </a:solidFill>
                <a:ea typeface="Arial Unicode MS" pitchFamily="-111" charset="0"/>
              </a:rPr>
              <a:t>© 2015 Chevron </a:t>
            </a:r>
            <a:endParaRPr lang="en-US" dirty="0">
              <a:solidFill>
                <a:srgbClr val="4D4D4D"/>
              </a:solidFill>
              <a:ea typeface="Arial Unicode MS" pitchFamily="-111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251735" y="730251"/>
            <a:ext cx="6702657" cy="1781177"/>
          </a:xfrm>
          <a:prstGeom prst="rect">
            <a:avLst/>
          </a:prstGeom>
          <a:solidFill>
            <a:srgbClr val="0050AA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2" name="Rectangle 6"/>
          <p:cNvSpPr>
            <a:spLocks noChangeArrowheads="1"/>
          </p:cNvSpPr>
          <p:nvPr userDrawn="1"/>
        </p:nvSpPr>
        <p:spPr bwMode="auto">
          <a:xfrm>
            <a:off x="6954392" y="730250"/>
            <a:ext cx="240030" cy="1781176"/>
          </a:xfrm>
          <a:prstGeom prst="rect">
            <a:avLst/>
          </a:prstGeom>
          <a:solidFill>
            <a:srgbClr val="4986C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7190783" y="730250"/>
            <a:ext cx="2160270" cy="1781176"/>
          </a:xfrm>
          <a:prstGeom prst="rect">
            <a:avLst/>
          </a:prstGeom>
          <a:solidFill>
            <a:srgbClr val="B8E2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7" name="Picture 16" descr="HallmarkHE_vert_4c_registered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7686593" y="1082878"/>
            <a:ext cx="1228954" cy="109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2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OMB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UNCON_1_optimized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51735" y="298340"/>
            <a:ext cx="9097688" cy="6260380"/>
          </a:xfrm>
          <a:prstGeom prst="rect">
            <a:avLst/>
          </a:prstGeom>
        </p:spPr>
      </p:pic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3365" y="6690404"/>
            <a:ext cx="1586865" cy="107999"/>
          </a:xfrm>
          <a:prstGeom prst="rect">
            <a:avLst/>
          </a:prstGeom>
        </p:spPr>
        <p:txBody>
          <a:bodyPr lIns="0" tIns="0" bIns="0" anchor="t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4D4D4D"/>
                </a:solidFill>
                <a:ea typeface="Arial Unicode MS" pitchFamily="-111" charset="0"/>
              </a:rPr>
              <a:t>© 2015 Chevron </a:t>
            </a:r>
            <a:endParaRPr lang="en-US" dirty="0">
              <a:solidFill>
                <a:srgbClr val="4D4D4D"/>
              </a:solidFill>
              <a:ea typeface="Arial Unicode MS" pitchFamily="-111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251735" y="730250"/>
            <a:ext cx="6702657" cy="1781177"/>
          </a:xfrm>
          <a:prstGeom prst="rect">
            <a:avLst/>
          </a:prstGeom>
          <a:solidFill>
            <a:srgbClr val="0050AA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1" name="Rectangle 6"/>
          <p:cNvSpPr>
            <a:spLocks noChangeArrowheads="1"/>
          </p:cNvSpPr>
          <p:nvPr userDrawn="1"/>
        </p:nvSpPr>
        <p:spPr bwMode="auto">
          <a:xfrm>
            <a:off x="6954392" y="730250"/>
            <a:ext cx="240030" cy="1781176"/>
          </a:xfrm>
          <a:prstGeom prst="rect">
            <a:avLst/>
          </a:prstGeom>
          <a:solidFill>
            <a:srgbClr val="4986C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7190783" y="730250"/>
            <a:ext cx="2160270" cy="1781176"/>
          </a:xfrm>
          <a:prstGeom prst="rect">
            <a:avLst/>
          </a:prstGeom>
          <a:solidFill>
            <a:srgbClr val="B8E2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14" name="Picture 13" descr="HallmarkHE_vert_4c_registered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7686593" y="1082878"/>
            <a:ext cx="1228954" cy="109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 descr="13100547XLarge_RET.jpg"/>
          <p:cNvPicPr>
            <a:picLocks noChangeAspect="1"/>
          </p:cNvPicPr>
          <p:nvPr userDrawn="1"/>
        </p:nvPicPr>
        <p:blipFill>
          <a:blip r:embed="rId6" cstate="print"/>
          <a:srcRect l="4109" t="1391" r="5245" b="19910"/>
          <a:stretch>
            <a:fillRect/>
          </a:stretch>
        </p:blipFill>
        <p:spPr>
          <a:xfrm>
            <a:off x="251735" y="1291276"/>
            <a:ext cx="9098934" cy="5267804"/>
          </a:xfrm>
          <a:prstGeom prst="rect">
            <a:avLst/>
          </a:prstGeom>
        </p:spPr>
      </p:pic>
      <p:pic>
        <p:nvPicPr>
          <p:cNvPr id="12" name="Picture 11" descr="13100547XLarge_RET.jpg"/>
          <p:cNvPicPr>
            <a:picLocks noChangeAspect="1"/>
          </p:cNvPicPr>
          <p:nvPr userDrawn="1"/>
        </p:nvPicPr>
        <p:blipFill rotWithShape="1">
          <a:blip r:embed="rId6" cstate="print"/>
          <a:srcRect l="4109" t="1390" r="5245" b="71405"/>
          <a:stretch/>
        </p:blipFill>
        <p:spPr>
          <a:xfrm>
            <a:off x="252119" y="297980"/>
            <a:ext cx="9098934" cy="1820969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51735" y="730250"/>
            <a:ext cx="6702657" cy="1781177"/>
          </a:xfrm>
          <a:prstGeom prst="rect">
            <a:avLst/>
          </a:prstGeom>
          <a:solidFill>
            <a:srgbClr val="0050AA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6954392" y="730250"/>
            <a:ext cx="240030" cy="1781176"/>
          </a:xfrm>
          <a:prstGeom prst="rect">
            <a:avLst/>
          </a:prstGeom>
          <a:solidFill>
            <a:srgbClr val="4986C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7190783" y="730250"/>
            <a:ext cx="2160270" cy="1781176"/>
          </a:xfrm>
          <a:prstGeom prst="rect">
            <a:avLst/>
          </a:prstGeom>
          <a:solidFill>
            <a:srgbClr val="B8E2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cs typeface="Arial"/>
            </a:endParaRPr>
          </a:p>
        </p:txBody>
      </p:sp>
      <p:pic>
        <p:nvPicPr>
          <p:cNvPr id="9" name="Picture 8" descr="HallmarkHE_vert_4c_registered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7686593" y="1082878"/>
            <a:ext cx="1228954" cy="1092910"/>
          </a:xfrm>
          <a:prstGeom prst="rect">
            <a:avLst/>
          </a:prstGeom>
        </p:spPr>
      </p:pic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3365" y="6690404"/>
            <a:ext cx="1586865" cy="107999"/>
          </a:xfrm>
          <a:prstGeom prst="rect">
            <a:avLst/>
          </a:prstGeom>
        </p:spPr>
        <p:txBody>
          <a:bodyPr lIns="0" tIns="0" bIns="0" anchor="t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4D4D4D"/>
                </a:solidFill>
                <a:ea typeface="Arial Unicode MS" pitchFamily="-111" charset="0"/>
              </a:rPr>
              <a:t>© 2015 Chevron </a:t>
            </a:r>
            <a:endParaRPr lang="en-US" dirty="0">
              <a:solidFill>
                <a:srgbClr val="4D4D4D"/>
              </a:solidFill>
              <a:ea typeface="Arial Unicode MS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28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508760"/>
            <a:ext cx="8686800" cy="46177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92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508760"/>
            <a:ext cx="8686800" cy="4617720"/>
          </a:xfrm>
        </p:spPr>
        <p:txBody>
          <a:bodyPr lIns="0" tIns="0" rIns="0" bIns="0"/>
          <a:lstStyle>
            <a:lvl1pPr marL="0" indent="-173736">
              <a:spcBef>
                <a:spcPts val="384"/>
              </a:spcBef>
              <a:buClr>
                <a:schemeClr val="tx2"/>
              </a:buClr>
              <a:buFont typeface="Arial" pitchFamily="34" charset="0"/>
              <a:buChar char="•"/>
              <a:defRPr b="0">
                <a:solidFill>
                  <a:schemeClr val="tx1"/>
                </a:solidFill>
              </a:defRPr>
            </a:lvl1pPr>
            <a:lvl2pPr marL="623888" indent="-217488">
              <a:buClr>
                <a:schemeClr val="tx2"/>
              </a:buClr>
              <a:buFont typeface="Arial" pitchFamily="34" charset="0"/>
              <a:buChar char="–"/>
              <a:defRPr>
                <a:solidFill>
                  <a:schemeClr val="tx1"/>
                </a:solidFill>
              </a:defRPr>
            </a:lvl2pPr>
            <a:lvl3pPr marL="1081088" indent="-228600">
              <a:buClr>
                <a:schemeClr val="tx2"/>
              </a:buClr>
              <a:defRPr>
                <a:solidFill>
                  <a:schemeClr val="tx1"/>
                </a:solidFill>
              </a:defRPr>
            </a:lvl3pPr>
            <a:lvl4pPr marL="1545336" indent="-228600">
              <a:buClr>
                <a:schemeClr val="tx2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724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32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2673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587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12" imgW="360" imgH="360" progId="TCLayout.ActiveDocument.1">
                  <p:embed/>
                </p:oleObj>
              </mc:Choice>
              <mc:Fallback>
                <p:oleObj name="think-cell Slide" r:id="rId12" imgW="360" imgH="360" progId="TCLayout.ActiveDocument.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632" y="384300"/>
            <a:ext cx="8139901" cy="831600"/>
          </a:xfrm>
          <a:prstGeom prst="rect">
            <a:avLst/>
          </a:prstGeom>
        </p:spPr>
        <p:txBody>
          <a:bodyPr vert="horz" lIns="0" tIns="45720" rIns="18288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800" y="1508400"/>
            <a:ext cx="8690400" cy="461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Simple"/>
          <p:cNvSpPr/>
          <p:nvPr/>
        </p:nvSpPr>
        <p:spPr>
          <a:xfrm>
            <a:off x="8435251" y="6690403"/>
            <a:ext cx="644400" cy="1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r"/>
            <a:r>
              <a:rPr lang="en-US" sz="900" smtClean="0">
                <a:solidFill>
                  <a:srgbClr val="4D4D4D"/>
                </a:solidFill>
                <a:cs typeface="Arial"/>
              </a:rPr>
              <a:t>PT-OrgCharts-25Oct2015-Ops.pptx</a:t>
            </a:r>
            <a:endParaRPr lang="en-US" sz="900" dirty="0">
              <a:solidFill>
                <a:srgbClr val="4D4D4D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05672" y="6690404"/>
            <a:ext cx="557784" cy="107999"/>
          </a:xfrm>
          <a:prstGeom prst="rect">
            <a:avLst/>
          </a:prstGeom>
          <a:noFill/>
          <a:ln/>
          <a:effectLst/>
        </p:spPr>
        <p:txBody>
          <a:bodyPr wrap="none" lIns="0" tIns="0" rIns="0" bIns="0" rtlCol="0">
            <a:noAutofit/>
          </a:bodyPr>
          <a:lstStyle/>
          <a:p>
            <a:pPr algn="r">
              <a:defRPr/>
            </a:pPr>
            <a:fld id="{8FDC6993-5875-43F1-AB5B-56FAFD3221C9}" type="slidenum">
              <a:rPr lang="en-US" sz="900">
                <a:solidFill>
                  <a:srgbClr val="4D4D4D"/>
                </a:solidFill>
                <a:cs typeface="Arial"/>
              </a:rPr>
              <a:pPr algn="r">
                <a:defRPr/>
              </a:pPr>
              <a:t>‹#›</a:t>
            </a:fld>
            <a:endParaRPr lang="en-US" sz="900" dirty="0">
              <a:solidFill>
                <a:srgbClr val="4D4D4D"/>
              </a:solidFill>
              <a:cs typeface="Arial"/>
            </a:endParaRPr>
          </a:p>
          <a:p>
            <a:endParaRPr lang="en-US" sz="900" dirty="0">
              <a:solidFill>
                <a:srgbClr val="4D4D4D"/>
              </a:solidFill>
            </a:endParaRPr>
          </a:p>
        </p:txBody>
      </p:sp>
      <p:pic>
        <p:nvPicPr>
          <p:cNvPr id="12" name="Picture 11" descr="Hallmark_vert_rgb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8624533" y="409575"/>
            <a:ext cx="489107" cy="520559"/>
          </a:xfrm>
          <a:prstGeom prst="rect">
            <a:avLst/>
          </a:prstGeom>
        </p:spPr>
      </p:pic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253365" y="6690404"/>
            <a:ext cx="1586865" cy="107999"/>
          </a:xfrm>
          <a:prstGeom prst="rect">
            <a:avLst/>
          </a:prstGeom>
        </p:spPr>
        <p:txBody>
          <a:bodyPr lIns="0" tIns="0" bIns="0" anchor="t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4D4D4D"/>
                </a:solidFill>
                <a:ea typeface="Arial Unicode MS" pitchFamily="-111" charset="0"/>
              </a:rPr>
              <a:t>© 2015 Chevron </a:t>
            </a:r>
            <a:endParaRPr lang="en-US" dirty="0">
              <a:solidFill>
                <a:srgbClr val="4D4D4D"/>
              </a:solidFill>
              <a:ea typeface="Arial Unicode MS" pitchFamily="-111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31085" y="6044683"/>
            <a:ext cx="905303" cy="582535"/>
            <a:chOff x="8732839" y="5442562"/>
            <a:chExt cx="1026009" cy="660206"/>
          </a:xfrm>
        </p:grpSpPr>
        <p:sp>
          <p:nvSpPr>
            <p:cNvPr id="13" name="Rectangle 116"/>
            <p:cNvSpPr>
              <a:spLocks noChangeArrowheads="1"/>
            </p:cNvSpPr>
            <p:nvPr/>
          </p:nvSpPr>
          <p:spPr bwMode="auto">
            <a:xfrm>
              <a:off x="8732839" y="5780138"/>
              <a:ext cx="144000" cy="144000"/>
            </a:xfrm>
            <a:prstGeom prst="rect">
              <a:avLst/>
            </a:prstGeom>
            <a:solidFill>
              <a:srgbClr val="32CD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15" name="Rectangle 117"/>
            <p:cNvSpPr>
              <a:spLocks noChangeArrowheads="1"/>
            </p:cNvSpPr>
            <p:nvPr/>
          </p:nvSpPr>
          <p:spPr bwMode="auto">
            <a:xfrm>
              <a:off x="8900658" y="5780138"/>
              <a:ext cx="357897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Posted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91"/>
            <p:cNvSpPr>
              <a:spLocks noChangeArrowheads="1"/>
            </p:cNvSpPr>
            <p:nvPr/>
          </p:nvSpPr>
          <p:spPr bwMode="auto">
            <a:xfrm>
              <a:off x="8732839" y="5442562"/>
              <a:ext cx="144000" cy="144000"/>
            </a:xfrm>
            <a:prstGeom prst="rect">
              <a:avLst/>
            </a:prstGeom>
            <a:solidFill>
              <a:srgbClr val="0E8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18" name="Rectangle 92"/>
            <p:cNvSpPr>
              <a:spLocks noChangeArrowheads="1"/>
            </p:cNvSpPr>
            <p:nvPr/>
          </p:nvSpPr>
          <p:spPr bwMode="auto">
            <a:xfrm>
              <a:off x="8895898" y="5442562"/>
              <a:ext cx="862950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>
                  <a:solidFill>
                    <a:srgbClr val="000000"/>
                  </a:solidFill>
                  <a:latin typeface="Calibri" panose="020F0502020204030204" pitchFamily="34" charset="0"/>
                </a:rPr>
                <a:t>Vacant positions</a:t>
              </a:r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19" name="Rectangle 122"/>
            <p:cNvSpPr>
              <a:spLocks noChangeArrowheads="1"/>
            </p:cNvSpPr>
            <p:nvPr/>
          </p:nvSpPr>
          <p:spPr bwMode="auto">
            <a:xfrm>
              <a:off x="8732839" y="5948926"/>
              <a:ext cx="144000" cy="144000"/>
            </a:xfrm>
            <a:prstGeom prst="rect">
              <a:avLst/>
            </a:prstGeom>
            <a:solidFill>
              <a:srgbClr val="D2B4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20" name="Rectangle 123"/>
            <p:cNvSpPr>
              <a:spLocks noChangeArrowheads="1"/>
            </p:cNvSpPr>
            <p:nvPr/>
          </p:nvSpPr>
          <p:spPr bwMode="auto">
            <a:xfrm>
              <a:off x="8892723" y="5948926"/>
              <a:ext cx="565005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>
                  <a:solidFill>
                    <a:srgbClr val="000000"/>
                  </a:solidFill>
                  <a:latin typeface="Calibri" panose="020F0502020204030204" pitchFamily="34" charset="0"/>
                </a:rPr>
                <a:t>Contractor</a:t>
              </a:r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21" name="Rectangle 128"/>
            <p:cNvSpPr>
              <a:spLocks noChangeArrowheads="1"/>
            </p:cNvSpPr>
            <p:nvPr/>
          </p:nvSpPr>
          <p:spPr bwMode="auto">
            <a:xfrm>
              <a:off x="8732839" y="5611350"/>
              <a:ext cx="144000" cy="144000"/>
            </a:xfrm>
            <a:prstGeom prst="rect">
              <a:avLst/>
            </a:prstGeom>
            <a:solidFill>
              <a:srgbClr val="FF68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22" name="Rectangle 129"/>
            <p:cNvSpPr>
              <a:spLocks noChangeArrowheads="1"/>
            </p:cNvSpPr>
            <p:nvPr/>
          </p:nvSpPr>
          <p:spPr bwMode="auto">
            <a:xfrm>
              <a:off x="8900659" y="5611350"/>
              <a:ext cx="852049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>
                  <a:solidFill>
                    <a:srgbClr val="000000"/>
                  </a:solidFill>
                  <a:latin typeface="Calibri" panose="020F0502020204030204" pitchFamily="34" charset="0"/>
                </a:rPr>
                <a:t>Sunset positions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7455289" y="6034220"/>
            <a:ext cx="971967" cy="616611"/>
            <a:chOff x="8374063" y="922338"/>
            <a:chExt cx="1101563" cy="698826"/>
          </a:xfrm>
        </p:grpSpPr>
        <p:sp>
          <p:nvSpPr>
            <p:cNvPr id="24" name="Rectangle 73"/>
            <p:cNvSpPr>
              <a:spLocks noChangeArrowheads="1"/>
            </p:cNvSpPr>
            <p:nvPr/>
          </p:nvSpPr>
          <p:spPr bwMode="auto">
            <a:xfrm>
              <a:off x="9242541" y="1467322"/>
              <a:ext cx="17622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>
                  <a:solidFill>
                    <a:srgbClr val="282828"/>
                  </a:solidFill>
                  <a:latin typeface="Calibri" panose="020F0502020204030204" pitchFamily="34" charset="0"/>
                </a:rPr>
                <a:t>CAI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75"/>
            <p:cNvSpPr>
              <a:spLocks noChangeArrowheads="1"/>
            </p:cNvSpPr>
            <p:nvPr/>
          </p:nvSpPr>
          <p:spPr bwMode="auto">
            <a:xfrm>
              <a:off x="9226551" y="1467322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26" name="Rectangle 76"/>
            <p:cNvSpPr>
              <a:spLocks noChangeArrowheads="1"/>
            </p:cNvSpPr>
            <p:nvPr/>
          </p:nvSpPr>
          <p:spPr bwMode="auto">
            <a:xfrm>
              <a:off x="9226551" y="1467322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27" name="Rectangle 78"/>
            <p:cNvSpPr>
              <a:spLocks noChangeArrowheads="1"/>
            </p:cNvSpPr>
            <p:nvPr/>
          </p:nvSpPr>
          <p:spPr bwMode="auto">
            <a:xfrm>
              <a:off x="8402638" y="1411759"/>
              <a:ext cx="663575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28" name="Rectangle 79"/>
            <p:cNvSpPr>
              <a:spLocks noChangeArrowheads="1"/>
            </p:cNvSpPr>
            <p:nvPr/>
          </p:nvSpPr>
          <p:spPr bwMode="auto">
            <a:xfrm>
              <a:off x="8488363" y="1460972"/>
              <a:ext cx="712161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>
                  <a:solidFill>
                    <a:srgbClr val="282828"/>
                  </a:solidFill>
                  <a:latin typeface="Calibri" panose="020F0502020204030204" pitchFamily="34" charset="0"/>
                </a:rPr>
                <a:t>Headcount ID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80"/>
            <p:cNvSpPr>
              <a:spLocks noChangeArrowheads="1"/>
            </p:cNvSpPr>
            <p:nvPr/>
          </p:nvSpPr>
          <p:spPr bwMode="auto">
            <a:xfrm>
              <a:off x="8961438" y="1460972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0" name="Rectangle 81"/>
            <p:cNvSpPr>
              <a:spLocks noChangeArrowheads="1"/>
            </p:cNvSpPr>
            <p:nvPr/>
          </p:nvSpPr>
          <p:spPr bwMode="auto">
            <a:xfrm>
              <a:off x="8961438" y="1460972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1" name="Rectangle 82"/>
            <p:cNvSpPr>
              <a:spLocks noChangeArrowheads="1"/>
            </p:cNvSpPr>
            <p:nvPr/>
          </p:nvSpPr>
          <p:spPr bwMode="auto">
            <a:xfrm>
              <a:off x="8961438" y="1460972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2" name="Rectangle 87"/>
            <p:cNvSpPr>
              <a:spLocks noChangeArrowheads="1"/>
            </p:cNvSpPr>
            <p:nvPr/>
          </p:nvSpPr>
          <p:spPr bwMode="auto">
            <a:xfrm>
              <a:off x="9023350" y="1304927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3" name="Rectangle 88"/>
            <p:cNvSpPr>
              <a:spLocks noChangeArrowheads="1"/>
            </p:cNvSpPr>
            <p:nvPr/>
          </p:nvSpPr>
          <p:spPr bwMode="auto">
            <a:xfrm>
              <a:off x="9023350" y="1304927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4" name="Rectangle 89"/>
            <p:cNvSpPr>
              <a:spLocks noChangeArrowheads="1"/>
            </p:cNvSpPr>
            <p:nvPr/>
          </p:nvSpPr>
          <p:spPr bwMode="auto">
            <a:xfrm>
              <a:off x="9023350" y="1304927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5" name="Rectangle 97"/>
            <p:cNvSpPr>
              <a:spLocks noChangeArrowheads="1"/>
            </p:cNvSpPr>
            <p:nvPr/>
          </p:nvSpPr>
          <p:spPr bwMode="auto">
            <a:xfrm>
              <a:off x="8883650" y="922338"/>
              <a:ext cx="476250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36" name="Rectangle 98"/>
            <p:cNvSpPr>
              <a:spLocks noChangeArrowheads="1"/>
            </p:cNvSpPr>
            <p:nvPr/>
          </p:nvSpPr>
          <p:spPr bwMode="auto">
            <a:xfrm>
              <a:off x="9014174" y="927168"/>
              <a:ext cx="461452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>
                  <a:solidFill>
                    <a:srgbClr val="282828"/>
                  </a:solidFill>
                  <a:latin typeface="Calibri" panose="020F0502020204030204" pitchFamily="34" charset="0"/>
                </a:rPr>
                <a:t>End date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99"/>
            <p:cNvSpPr>
              <a:spLocks noChangeArrowheads="1"/>
            </p:cNvSpPr>
            <p:nvPr/>
          </p:nvSpPr>
          <p:spPr bwMode="auto">
            <a:xfrm>
              <a:off x="92614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8" name="Rectangle 100"/>
            <p:cNvSpPr>
              <a:spLocks noChangeArrowheads="1"/>
            </p:cNvSpPr>
            <p:nvPr/>
          </p:nvSpPr>
          <p:spPr bwMode="auto">
            <a:xfrm>
              <a:off x="92614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39" name="Rectangle 101"/>
            <p:cNvSpPr>
              <a:spLocks noChangeArrowheads="1"/>
            </p:cNvSpPr>
            <p:nvPr/>
          </p:nvSpPr>
          <p:spPr bwMode="auto">
            <a:xfrm>
              <a:off x="92614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0" name="Rectangle 103"/>
            <p:cNvSpPr>
              <a:spLocks noChangeArrowheads="1"/>
            </p:cNvSpPr>
            <p:nvPr/>
          </p:nvSpPr>
          <p:spPr bwMode="auto">
            <a:xfrm>
              <a:off x="8374063" y="922338"/>
              <a:ext cx="542925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41" name="Rectangle 104"/>
            <p:cNvSpPr>
              <a:spLocks noChangeArrowheads="1"/>
            </p:cNvSpPr>
            <p:nvPr/>
          </p:nvSpPr>
          <p:spPr bwMode="auto">
            <a:xfrm>
              <a:off x="8442480" y="927168"/>
              <a:ext cx="517770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r>
                <a:rPr lang="en-US" altLang="en-US" sz="882" dirty="0">
                  <a:solidFill>
                    <a:srgbClr val="282828"/>
                  </a:solidFill>
                  <a:latin typeface="Calibri" panose="020F0502020204030204" pitchFamily="34" charset="0"/>
                </a:rPr>
                <a:t>Start date</a:t>
              </a:r>
              <a:endParaRPr lang="en-US" altLang="en-US" sz="882" dirty="0">
                <a:solidFill>
                  <a:srgbClr val="000000"/>
                </a:solidFill>
              </a:endParaRPr>
            </a:p>
          </p:txBody>
        </p:sp>
        <p:sp>
          <p:nvSpPr>
            <p:cNvPr id="42" name="Rectangle 105"/>
            <p:cNvSpPr>
              <a:spLocks noChangeArrowheads="1"/>
            </p:cNvSpPr>
            <p:nvPr/>
          </p:nvSpPr>
          <p:spPr bwMode="auto">
            <a:xfrm>
              <a:off x="88042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3" name="Rectangle 106"/>
            <p:cNvSpPr>
              <a:spLocks noChangeArrowheads="1"/>
            </p:cNvSpPr>
            <p:nvPr/>
          </p:nvSpPr>
          <p:spPr bwMode="auto">
            <a:xfrm>
              <a:off x="88042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4" name="Rectangle 107"/>
            <p:cNvSpPr>
              <a:spLocks noChangeArrowheads="1"/>
            </p:cNvSpPr>
            <p:nvPr/>
          </p:nvSpPr>
          <p:spPr bwMode="auto">
            <a:xfrm>
              <a:off x="8804275" y="974726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5" name="Rectangle 109"/>
            <p:cNvSpPr>
              <a:spLocks noChangeArrowheads="1"/>
            </p:cNvSpPr>
            <p:nvPr/>
          </p:nvSpPr>
          <p:spPr bwMode="auto">
            <a:xfrm>
              <a:off x="8412163" y="1066801"/>
              <a:ext cx="942975" cy="2000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endParaRPr lang="en-GB" sz="882">
                <a:solidFill>
                  <a:srgbClr val="000000"/>
                </a:solidFill>
              </a:endParaRPr>
            </a:p>
          </p:txBody>
        </p:sp>
        <p:sp>
          <p:nvSpPr>
            <p:cNvPr id="46" name="Rectangle 112"/>
            <p:cNvSpPr>
              <a:spLocks noChangeArrowheads="1"/>
            </p:cNvSpPr>
            <p:nvPr/>
          </p:nvSpPr>
          <p:spPr bwMode="auto">
            <a:xfrm>
              <a:off x="9134476" y="1123951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7" name="Rectangle 113"/>
            <p:cNvSpPr>
              <a:spLocks noChangeArrowheads="1"/>
            </p:cNvSpPr>
            <p:nvPr/>
          </p:nvSpPr>
          <p:spPr bwMode="auto">
            <a:xfrm>
              <a:off x="9134476" y="1123951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sp>
          <p:nvSpPr>
            <p:cNvPr id="48" name="Rectangle 114"/>
            <p:cNvSpPr>
              <a:spLocks noChangeArrowheads="1"/>
            </p:cNvSpPr>
            <p:nvPr/>
          </p:nvSpPr>
          <p:spPr bwMode="auto">
            <a:xfrm>
              <a:off x="9134476" y="1123951"/>
              <a:ext cx="74" cy="1538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806867"/>
              <a:endParaRPr lang="en-US" altLang="en-US" sz="882">
                <a:solidFill>
                  <a:srgbClr val="000000"/>
                </a:solidFill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8480425" y="1084909"/>
              <a:ext cx="936625" cy="364479"/>
              <a:chOff x="8480425" y="1084909"/>
              <a:chExt cx="936625" cy="364479"/>
            </a:xfrm>
          </p:grpSpPr>
          <p:sp>
            <p:nvSpPr>
              <p:cNvPr id="50" name="Rectangle 84"/>
              <p:cNvSpPr>
                <a:spLocks noChangeArrowheads="1"/>
              </p:cNvSpPr>
              <p:nvPr/>
            </p:nvSpPr>
            <p:spPr bwMode="auto">
              <a:xfrm>
                <a:off x="8480425" y="1249363"/>
                <a:ext cx="936625" cy="200025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80682" tIns="40341" rIns="80682" bIns="40341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GB" sz="882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8480425" y="1084909"/>
                <a:ext cx="936625" cy="360000"/>
                <a:chOff x="8480425" y="1084909"/>
                <a:chExt cx="936625" cy="360000"/>
              </a:xfrm>
            </p:grpSpPr>
            <p:sp>
              <p:nvSpPr>
                <p:cNvPr id="52" name="Rectangle 86"/>
                <p:cNvSpPr>
                  <a:spLocks noChangeArrowheads="1"/>
                </p:cNvSpPr>
                <p:nvPr/>
              </p:nvSpPr>
              <p:spPr bwMode="auto">
                <a:xfrm>
                  <a:off x="8735547" y="1273486"/>
                  <a:ext cx="430567" cy="1538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806867"/>
                  <a:r>
                    <a:rPr lang="en-US" altLang="en-US" sz="882" dirty="0">
                      <a:solidFill>
                        <a:srgbClr val="FFFFFF"/>
                      </a:solidFill>
                      <a:latin typeface="Calibri" panose="020F0502020204030204" pitchFamily="34" charset="0"/>
                    </a:rPr>
                    <a:t>Job Title</a:t>
                  </a:r>
                  <a:endParaRPr lang="en-US" altLang="en-US" sz="882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3" name="Rectangle 111"/>
                <p:cNvSpPr>
                  <a:spLocks noChangeArrowheads="1"/>
                </p:cNvSpPr>
                <p:nvPr/>
              </p:nvSpPr>
              <p:spPr bwMode="auto">
                <a:xfrm>
                  <a:off x="8570714" y="1097751"/>
                  <a:ext cx="766664" cy="1538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defTabSz="806867"/>
                  <a:r>
                    <a:rPr lang="en-US" altLang="en-US" sz="882" dirty="0">
                      <a:solidFill>
                        <a:srgbClr val="282828"/>
                      </a:solidFill>
                      <a:latin typeface="Calibri" panose="020F0502020204030204" pitchFamily="34" charset="0"/>
                    </a:rPr>
                    <a:t>Selected name</a:t>
                  </a:r>
                  <a:endParaRPr lang="en-US" altLang="en-US" sz="882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8480425" y="1084909"/>
                  <a:ext cx="936625" cy="360000"/>
                </a:xfrm>
                <a:prstGeom prst="rect">
                  <a:avLst/>
                </a:prstGeom>
                <a:noFill/>
                <a:ln w="9525">
                  <a:solidFill>
                    <a:srgbClr val="666666"/>
                  </a:solidFill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E2E2E2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tIns="79412" bIns="79412" rtlCol="0" anchor="ctr" anchorCtr="0"/>
                <a:lstStyle/>
                <a:p>
                  <a:pPr algn="ctr"/>
                  <a:endParaRPr lang="en-GB" sz="882" dirty="0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8677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>
          <a:solidFill>
            <a:schemeClr val="tx2"/>
          </a:solidFill>
          <a:latin typeface="+mj-lt"/>
          <a:ea typeface="+mj-ea"/>
          <a:cs typeface="Arial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600" b="1" i="0" kern="1200">
          <a:solidFill>
            <a:schemeClr val="tx1"/>
          </a:solidFill>
          <a:latin typeface="+mn-lt"/>
          <a:ea typeface="+mn-ea"/>
          <a:cs typeface="Arial"/>
        </a:defRPr>
      </a:lvl1pPr>
      <a:lvl2pPr marL="457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Arial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Arial"/>
        </a:defRPr>
      </a:lvl3pPr>
      <a:lvl4pPr marL="1376363" indent="-233362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Arial"/>
        </a:defRPr>
      </a:lvl4pPr>
      <a:lvl5pPr marL="2058988" indent="-230188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2"/>
          <p:cNvSpPr>
            <a:spLocks noGrp="1"/>
          </p:cNvSpPr>
          <p:nvPr>
            <p:ph type="title"/>
          </p:nvPr>
        </p:nvSpPr>
        <p:spPr>
          <a:xfrm>
            <a:off x="0" y="307976"/>
            <a:ext cx="9602788" cy="322263"/>
          </a:xfrm>
        </p:spPr>
        <p:txBody>
          <a:bodyPr>
            <a:spAutoFit/>
          </a:bodyPr>
          <a:lstStyle/>
          <a:p>
            <a:pPr algn="l"/>
            <a:r>
              <a:rPr lang="en-US" sz="1500" smtClean="0">
                <a:solidFill>
                  <a:srgbClr val="666666"/>
                </a:solidFill>
              </a:rPr>
              <a:t>Managing Director/GMO/Planning &amp; Performance Manager/Planning Manager</a:t>
            </a:r>
          </a:p>
        </p:txBody>
      </p:sp>
      <p:sp>
        <p:nvSpPr>
          <p:cNvPr id="185347" name="TextBox 3"/>
          <p:cNvSpPr txBox="1">
            <a:spLocks noChangeArrowheads="1"/>
          </p:cNvSpPr>
          <p:nvPr/>
        </p:nvSpPr>
        <p:spPr bwMode="auto">
          <a:xfrm>
            <a:off x="0" y="0"/>
            <a:ext cx="9602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algn="ctr"/>
            <a:r>
              <a:rPr lang="en-US" sz="2000" b="1">
                <a:solidFill>
                  <a:srgbClr val="00127B"/>
                </a:solidFill>
                <a:latin typeface="Calibri" pitchFamily="34" charset="0"/>
              </a:rPr>
              <a:t>Planning Manager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1477963"/>
            <a:ext cx="9602788" cy="4079875"/>
            <a:chOff x="-1" y="1478024"/>
            <a:chExt cx="9144000" cy="4079751"/>
          </a:xfrm>
        </p:grpSpPr>
        <p:pic>
          <p:nvPicPr>
            <p:cNvPr id="185349" name="Picture 4" descr="AAA7C2A.tmp"/>
            <p:cNvPicPr>
              <a:picLocks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" y="1478024"/>
              <a:ext cx="9144000" cy="4079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>
              <a:hlinkClick r:id="" action="ppaction://noaction"/>
            </p:cNvPr>
            <p:cNvSpPr/>
            <p:nvPr/>
          </p:nvSpPr>
          <p:spPr>
            <a:xfrm>
              <a:off x="4522787" y="1692329"/>
              <a:ext cx="93662" cy="82547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Custom 13">
      <a:dk1>
        <a:srgbClr val="000000"/>
      </a:dk1>
      <a:lt1>
        <a:srgbClr val="FFFFFF"/>
      </a:lt1>
      <a:dk2>
        <a:srgbClr val="0850AA"/>
      </a:dk2>
      <a:lt2>
        <a:srgbClr val="333333"/>
      </a:lt2>
      <a:accent1>
        <a:srgbClr val="B8E2F9"/>
      </a:accent1>
      <a:accent2>
        <a:srgbClr val="FFD200"/>
      </a:accent2>
      <a:accent3>
        <a:srgbClr val="F08400"/>
      </a:accent3>
      <a:accent4>
        <a:srgbClr val="6EA20A"/>
      </a:accent4>
      <a:accent5>
        <a:srgbClr val="009DD9"/>
      </a:accent5>
      <a:accent6>
        <a:srgbClr val="E2E2E2"/>
      </a:accent6>
      <a:hlink>
        <a:srgbClr val="0850AA"/>
      </a:hlink>
      <a:folHlink>
        <a:srgbClr val="009DD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2E2E2"/>
        </a:solidFill>
        <a:ln w="9525">
          <a:solidFill>
            <a:srgbClr val="E2E2E2"/>
          </a:solidFill>
        </a:ln>
        <a:effectLst/>
      </a:spPr>
      <a:bodyPr tIns="90000" bIns="90000" rtlCol="0" anchor="ctr" anchorCtr="0"/>
      <a:lstStyle>
        <a:defPPr algn="ctr">
          <a:defRPr sz="1400"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666666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0000" bIns="90000" rtlCol="0">
        <a:spAutoFit/>
      </a:bodyPr>
      <a:lstStyle>
        <a:defPPr algn="ctr">
          <a:defRPr sz="14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.potx" id="{0CFB61AD-D810-4CF8-9B7B-48E00823583C}" vid="{8CDC0567-6BCB-4AD6-8204-08F90BDACAD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Blank</vt:lpstr>
      <vt:lpstr>think-cell Slide</vt:lpstr>
      <vt:lpstr>Managing Director/GMO/Planning &amp; Performance Manager/Planning Manager</vt:lpstr>
    </vt:vector>
  </TitlesOfParts>
  <Company>The Boston Consulting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Castelo Branco Renat</dc:creator>
  <cp:lastModifiedBy>Priyanka R.</cp:lastModifiedBy>
  <cp:revision>52</cp:revision>
  <cp:lastPrinted>2016-01-05T13:25:02Z</cp:lastPrinted>
  <dcterms:created xsi:type="dcterms:W3CDTF">2015-09-23T07:13:14Z</dcterms:created>
  <dcterms:modified xsi:type="dcterms:W3CDTF">2016-08-26T10:26:35Z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rmat Name">
    <vt:lpwstr>Chevron 2015 New Branding v9</vt:lpwstr>
  </property>
  <property fmtid="{D5CDD505-2E9C-101B-9397-08002B2CF9AE}" pid="3" name="Template Name">
    <vt:lpwstr>Letter</vt:lpwstr>
  </property>
</Properties>
</file>